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Merriweather" panose="020B0604020202020204" charset="0"/>
      <p:regular r:id="rId7"/>
      <p:bold r:id="rId8"/>
      <p:italic r:id="rId9"/>
      <p:boldItalic r:id="rId10"/>
    </p:embeddedFont>
    <p:embeddedFont>
      <p:font typeface="Century Gothic" panose="020B0502020202020204" pitchFamily="34" charset="0"/>
      <p:regular r:id="rId11"/>
      <p:bold r:id="rId12"/>
      <p:italic r:id="rId13"/>
      <p:boldItalic r:id="rId14"/>
    </p:embeddedFont>
    <p:embeddedFont>
      <p:font typeface="Palatino Linotype" panose="02040502050505030304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lpUVYy/1zJrM4mBYIgRgRLTNZ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Palatino Linotype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latino Linotype"/>
              <a:buNone/>
              <a:defRPr sz="4800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8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32" name="Google Shape;32;p8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33" name="Google Shape;33;p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41775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457200" y="2212848"/>
            <a:ext cx="4041648" cy="3913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4672584" y="2212848"/>
            <a:ext cx="4041648" cy="391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1"/>
          </p:nvPr>
        </p:nvSpPr>
        <p:spPr>
          <a:xfrm>
            <a:off x="719137" y="273050"/>
            <a:ext cx="4995863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Char char="o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body" idx="2"/>
          </p:nvPr>
        </p:nvSpPr>
        <p:spPr>
          <a:xfrm>
            <a:off x="5907087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>
            <a:spLocks noGrp="1"/>
          </p:cNvSpPr>
          <p:nvPr>
            <p:ph type="pic" idx="2"/>
          </p:nvPr>
        </p:nvSpPr>
        <p:spPr>
          <a:xfrm>
            <a:off x="1508126" y="1143000"/>
            <a:ext cx="6054724" cy="4541044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88900" dist="50800" dir="5400000" algn="ctr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1679576" y="5810250"/>
            <a:ext cx="5711824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 sz="5400" b="0" i="0" u="none" strike="noStrike" cap="none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5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" name="Google Shape;12;p5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685800" y="1428749"/>
            <a:ext cx="7772400" cy="3448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Palatino Linotype"/>
              <a:buNone/>
            </a:pPr>
            <a:r>
              <a:rPr lang="en-US"/>
              <a:t>“DISTANCE LEARNING”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rPr lang="en-US" b="1"/>
              <a:t>Means we are not here in the same room but we are never far from each other!</a:t>
            </a:r>
            <a:endParaRPr b="1"/>
          </a:p>
        </p:txBody>
      </p:sp>
      <p:pic>
        <p:nvPicPr>
          <p:cNvPr id="91" name="Google Shape;91;p1" descr="C:\Users\Sallie\AppData\Local\Microsoft\Windows\INetCache\IE\FXHNCX3S\395px-Map_of_U.S._states_by_American_Human_Development_Index_2016.svg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152400"/>
            <a:ext cx="3609975" cy="2449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</a:pPr>
            <a:r>
              <a:rPr lang="en-US"/>
              <a:t>You need to know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Learning continues – the virus does not slow or stop our objective…</a:t>
            </a:r>
            <a:endParaRPr dirty="0"/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What is that?</a:t>
            </a:r>
            <a:endParaRPr dirty="0"/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Our expectations of each other have not changed.. but maybe our sleeping habits have …so my office hours are </a:t>
            </a:r>
            <a:r>
              <a:rPr lang="en-US" sz="2220" b="1" dirty="0" smtClean="0"/>
              <a:t>8-4. If </a:t>
            </a:r>
            <a:r>
              <a:rPr lang="en-US" sz="2220" b="1" dirty="0"/>
              <a:t>the hours change, I will send everyone a message on Remind.</a:t>
            </a:r>
            <a:endParaRPr sz="2220" b="1" dirty="0"/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I am checking email and Remind frequently throughout  the day.</a:t>
            </a:r>
            <a:endParaRPr sz="2220" b="1" dirty="0"/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You may email or send me a message on Remind when you have questions.</a:t>
            </a:r>
            <a:endParaRPr sz="2220" b="1" dirty="0"/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Char char="•"/>
            </a:pPr>
            <a:r>
              <a:rPr lang="en-US" sz="2220" b="1" dirty="0"/>
              <a:t>All assignments will be posted in our class folder each day by 10:00 am. </a:t>
            </a:r>
            <a:r>
              <a:rPr lang="en-US" sz="2220" b="1" dirty="0" smtClean="0">
                <a:solidFill>
                  <a:srgbClr val="FF0000"/>
                </a:solidFill>
              </a:rPr>
              <a:t>Parents these are invitation only folder, if you would like to see what your child’s assignments are ask he/she to access the folder and show you. </a:t>
            </a:r>
            <a:endParaRPr sz="2220" b="1" dirty="0"/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7F7F7F"/>
              </a:buClr>
              <a:buSzPts val="2220"/>
              <a:buNone/>
            </a:pPr>
            <a:endParaRPr sz="222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Palatino Linotype"/>
              <a:buNone/>
            </a:pPr>
            <a:r>
              <a:rPr lang="en-US" sz="4000" b="1"/>
              <a:t>And if you or your family need anything</a:t>
            </a:r>
            <a:endParaRPr sz="4000" b="1"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b="1" dirty="0"/>
              <a:t>You may find me here</a:t>
            </a:r>
            <a:endParaRPr sz="3000" b="1" dirty="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/>
              <a:t>email: prescsy@boe.richmond.k12.ga.us</a:t>
            </a:r>
            <a:endParaRPr sz="3000" b="1" dirty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sz="3000" b="1" dirty="0"/>
              <a:t>Message me on </a:t>
            </a:r>
            <a:r>
              <a:rPr lang="en-US" sz="3000" b="1" dirty="0" smtClean="0"/>
              <a:t>Remind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Char char="•"/>
            </a:pPr>
            <a:r>
              <a:rPr lang="en-US" b="1" dirty="0" smtClean="0"/>
              <a:t>I will schedule a weekly Zoom session so that we can “see” each other and answer questions.</a:t>
            </a:r>
            <a:endParaRPr b="1" dirty="0"/>
          </a:p>
        </p:txBody>
      </p:sp>
      <p:sp>
        <p:nvSpPr>
          <p:cNvPr id="104" name="Google Shape;104;p3"/>
          <p:cNvSpPr/>
          <p:nvPr/>
        </p:nvSpPr>
        <p:spPr>
          <a:xfrm>
            <a:off x="762000" y="4724400"/>
            <a:ext cx="7086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rgbClr val="7F7F7F"/>
                </a:solidFill>
                <a:latin typeface="Merriweather"/>
                <a:ea typeface="Merriweather"/>
                <a:cs typeface="Merriweather"/>
                <a:sym typeface="Merriweather"/>
              </a:rPr>
              <a:t>“In every crisis, doubt or confusion, take the higher path - the path of compassion, courage, understanding and love.”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7F7F7F"/>
                </a:solidFill>
                <a:latin typeface="Merriweather"/>
                <a:ea typeface="Merriweather"/>
                <a:cs typeface="Merriweather"/>
                <a:sym typeface="Merriweather"/>
              </a:rPr>
              <a:t>Amit Ray</a:t>
            </a:r>
            <a:endParaRPr sz="1800" b="1" dirty="0">
              <a:solidFill>
                <a:srgbClr val="7F7F7F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</a:pPr>
            <a:r>
              <a:rPr lang="en-US"/>
              <a:t>Tips to Help </a:t>
            </a:r>
            <a:r>
              <a:rPr lang="en-US" b="1"/>
              <a:t>Us (You and ME)</a:t>
            </a:r>
            <a:r>
              <a:rPr lang="en-US"/>
              <a:t>Make it Work</a:t>
            </a:r>
            <a:endParaRPr/>
          </a:p>
        </p:txBody>
      </p:sp>
      <p:sp>
        <p:nvSpPr>
          <p:cNvPr id="110" name="Google Shape;110;p4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3916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</a:pPr>
            <a:r>
              <a:rPr lang="en-US" b="1"/>
              <a:t>Decide to carve out a specific time a day to do the class work.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</a:pPr>
            <a:r>
              <a:rPr lang="en-US" b="1"/>
              <a:t>Pretend you are in an actual ARJ classroom ...yes it is hard for me too!!!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</a:pPr>
            <a:r>
              <a:rPr lang="en-US" b="1"/>
              <a:t>Eliminate distractions. Close the door and shut off technology not related to the class.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</a:pPr>
            <a:r>
              <a:rPr lang="en-US" b="1"/>
              <a:t>We are designing the work to be done in a small capsule of time.. commit to that amount of time!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296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Merriweather</vt:lpstr>
      <vt:lpstr>Century Gothic</vt:lpstr>
      <vt:lpstr>Courier New</vt:lpstr>
      <vt:lpstr>Arial</vt:lpstr>
      <vt:lpstr>Palatino Linotype</vt:lpstr>
      <vt:lpstr>Executive</vt:lpstr>
      <vt:lpstr>“DISTANCE LEARNING”</vt:lpstr>
      <vt:lpstr>You need to know</vt:lpstr>
      <vt:lpstr>And if you or your family need anything</vt:lpstr>
      <vt:lpstr>Tips to Help Us (You and ME)Make it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“DISTANCE LEARNING”</dc:title>
  <dc:creator>Sallie</dc:creator>
  <cp:lastModifiedBy>Prescott, Sydney</cp:lastModifiedBy>
  <cp:revision>3</cp:revision>
  <dcterms:created xsi:type="dcterms:W3CDTF">2020-03-15T22:24:27Z</dcterms:created>
  <dcterms:modified xsi:type="dcterms:W3CDTF">2020-03-17T15:12:27Z</dcterms:modified>
</cp:coreProperties>
</file>